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Condensed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-italic.fntdata"/><Relationship Id="rId41" Type="http://schemas.openxmlformats.org/officeDocument/2006/relationships/font" Target="fonts/RobotoCondensed-bold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-bold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dcd62a3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dcd62a3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dcd62a31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dcd62a31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dcd62a3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dcd62a3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dcd62a3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dcd62a3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dcd62a31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dcd62a31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dcd62a31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dcd62a31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dcd62a31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dcd62a31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cd62a31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cd62a31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cd62a31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dcd62a3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cd62a31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cd62a31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6fd29f2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6fd29f2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dcd62a31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dcd62a31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dcd62a31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dcd62a31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dcd62a31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dcd62a31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dcd62a31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dcd62a31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dcd62a31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dcd62a31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dcd62a319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dcd62a31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dcd62a319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dcd62a31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dcd62a319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ddcd62a319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28100c55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028100c55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472d658a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0472d658a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dcd62a3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dcd62a3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28100c552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028100c55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18b585e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18b585e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18b585e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18b585e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18b585e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18b585e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dcd62a31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dcd62a31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18b585e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18b585e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dcd62a3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dcd62a3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5200"/>
              <a:buFont typeface="Open Sans"/>
              <a:buNone/>
              <a:defRPr b="1" sz="52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Open Sans"/>
              <a:buNone/>
              <a:defRPr b="1" sz="2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kobashikawa.github.io/curso-elementos-desarrollo-web/" TargetMode="External"/><Relationship Id="rId4" Type="http://schemas.openxmlformats.org/officeDocument/2006/relationships/hyperlink" Target="https://www.pinterest.com/pin/512988213777577603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Elementos de Desarrollo Web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Curso rápido para hacer aplicaciones web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837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Sesión 13:</a:t>
            </a:r>
            <a:br>
              <a:rPr i="1" lang="es-419"/>
            </a:br>
            <a:r>
              <a:rPr b="1" i="1" lang="es-419"/>
              <a:t>Desarrollo Progresivo</a:t>
            </a:r>
            <a:endParaRPr b="1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0" y="136000"/>
            <a:ext cx="67626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7111800" y="829775"/>
            <a:ext cx="226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El producto necesita lanzarse pronto para aprender qué mejorar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00" y="152400"/>
            <a:ext cx="70248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75" y="152400"/>
            <a:ext cx="69016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38" y="152400"/>
            <a:ext cx="648291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/>
        </p:nvSpPr>
        <p:spPr>
          <a:xfrm>
            <a:off x="2768450" y="214750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HECHO es mejor que PERFECTO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" name="Google Shape;139;p26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" name="Google Shape;141;p26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" name="Google Shape;160;p27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2" name="Google Shape;162;p27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" name="Google Shape;181;p28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28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" name="Google Shape;202;p29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" name="Google Shape;204;p29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" name="Google Shape;223;p30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30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Google Shape;244;p31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31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 dibujas?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5" name="Google Shape;265;p32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2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1062075" y="2464025"/>
            <a:ext cx="852300" cy="574200"/>
          </a:xfrm>
          <a:prstGeom prst="wedgeEllipseCallout">
            <a:avLst>
              <a:gd fmla="val -69354" name="adj1"/>
              <a:gd fmla="val 12509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OK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Google Shape;287;p33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7901575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33"/>
          <p:cNvSpPr/>
          <p:nvPr/>
        </p:nvSpPr>
        <p:spPr>
          <a:xfrm rot="-5400000">
            <a:off x="853467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Tablas Primero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1062075" y="2464025"/>
            <a:ext cx="852300" cy="574200"/>
          </a:xfrm>
          <a:prstGeom prst="wedgeEllipseCallout">
            <a:avLst>
              <a:gd fmla="val -69354" name="adj1"/>
              <a:gd fmla="val 12509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KO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" name="Google Shape;309;p34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4839950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" name="Google Shape;311;p34"/>
          <p:cNvSpPr/>
          <p:nvPr/>
        </p:nvSpPr>
        <p:spPr>
          <a:xfrm rot="-5400000">
            <a:off x="5308095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Frontend </a:t>
            </a: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Primero</a:t>
            </a:r>
            <a:endParaRPr b="1" sz="21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0" name="Google Shape;330;p35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4839950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" name="Google Shape;332;p35"/>
          <p:cNvSpPr/>
          <p:nvPr/>
        </p:nvSpPr>
        <p:spPr>
          <a:xfrm rot="-5400000">
            <a:off x="5308095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Frontend Primero</a:t>
            </a:r>
            <a:endParaRPr b="1" sz="21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" name="Google Shape;351;p36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4839950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" name="Google Shape;353;p36"/>
          <p:cNvSpPr/>
          <p:nvPr/>
        </p:nvSpPr>
        <p:spPr>
          <a:xfrm rot="-5400000">
            <a:off x="5308095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Frontend Primero</a:t>
            </a:r>
            <a:endParaRPr b="1" sz="21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2" name="Google Shape;372;p37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4839950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p37"/>
          <p:cNvSpPr/>
          <p:nvPr/>
        </p:nvSpPr>
        <p:spPr>
          <a:xfrm rot="-5400000">
            <a:off x="5308095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Frontend Primero</a:t>
            </a:r>
            <a:endParaRPr b="1" sz="21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3" name="Google Shape;393;p38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4839950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5" name="Google Shape;395;p38"/>
          <p:cNvSpPr/>
          <p:nvPr/>
        </p:nvSpPr>
        <p:spPr>
          <a:xfrm rot="-5400000">
            <a:off x="5308095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Frontend Primero</a:t>
            </a:r>
            <a:endParaRPr b="1" sz="21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-14625" y="15470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FRONTEND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590565" y="1547050"/>
            <a:ext cx="14205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115292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3539555" y="1547050"/>
            <a:ext cx="95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SERVICIO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310191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/>
          <p:cNvSpPr/>
          <p:nvPr/>
        </p:nvSpPr>
        <p:spPr>
          <a:xfrm>
            <a:off x="5021145" y="1547050"/>
            <a:ext cx="920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458350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603269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6470335" y="15470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REPOSITORIO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7844280" y="164275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281925" y="1547050"/>
            <a:ext cx="8523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TABLAS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-14625" y="359750"/>
            <a:ext cx="10767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DISEÑO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" name="Google Shape;414;p39"/>
          <p:cNvSpPr/>
          <p:nvPr/>
        </p:nvSpPr>
        <p:spPr>
          <a:xfrm rot="-5400000">
            <a:off x="350320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4839950" y="359750"/>
            <a:ext cx="1283100" cy="5742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Condensed"/>
                <a:ea typeface="Roboto Condensed"/>
                <a:cs typeface="Roboto Condensed"/>
                <a:sym typeface="Roboto Condensed"/>
              </a:rPr>
              <a:t>MODELADO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6" name="Google Shape;416;p39"/>
          <p:cNvSpPr/>
          <p:nvPr/>
        </p:nvSpPr>
        <p:spPr>
          <a:xfrm rot="-5400000">
            <a:off x="5308095" y="1049100"/>
            <a:ext cx="346800" cy="38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260625" y="2488025"/>
            <a:ext cx="526200" cy="5262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 txBox="1"/>
          <p:nvPr/>
        </p:nvSpPr>
        <p:spPr>
          <a:xfrm>
            <a:off x="2325900" y="3259950"/>
            <a:ext cx="449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Frontend Primero</a:t>
            </a:r>
            <a:endParaRPr b="1" sz="21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Gracias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Material de Referencia</a:t>
            </a:r>
            <a:endParaRPr/>
          </a:p>
        </p:txBody>
      </p:sp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https://akobashikawa.github.io/curso-elementos-desarrollo-web/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Site para el curso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https://www.pinterest.com/pin/512988213777577603/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21868" r="0" t="0"/>
          <a:stretch/>
        </p:blipFill>
        <p:spPr>
          <a:xfrm>
            <a:off x="1211477" y="152400"/>
            <a:ext cx="67210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5526300" y="442575"/>
            <a:ext cx="204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DIRECTO en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LIMPIO?</a:t>
            </a:r>
            <a:endParaRPr b="1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Antonio Kobashikawa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FF"/>
                </a:solidFill>
              </a:rPr>
              <a:t>akobashikawa@gmail.com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91" y="453388"/>
            <a:ext cx="7002825" cy="42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313025" y="377200"/>
            <a:ext cx="197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Por ETAPAS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5626400" y="1671300"/>
            <a:ext cx="247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ANDAMIAJE </a:t>
            </a:r>
            <a:r>
              <a:rPr b="1" lang="es-419" sz="2100"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NECESARIO </a:t>
            </a:r>
            <a:r>
              <a:rPr b="1" lang="es-419" sz="2100">
                <a:latin typeface="Open Sans"/>
                <a:ea typeface="Open Sans"/>
                <a:cs typeface="Open Sans"/>
                <a:sym typeface="Open Sans"/>
              </a:rPr>
              <a:t>durante el 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DESARROLLO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27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5938750" y="915450"/>
            <a:ext cx="197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CASCADA</a:t>
            </a:r>
            <a:r>
              <a:rPr b="1" lang="es-419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1244000"/>
            <a:ext cx="8520600" cy="26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Cascada </a:t>
            </a:r>
            <a:r>
              <a:rPr lang="es-419"/>
              <a:t>supone</a:t>
            </a:r>
            <a:r>
              <a:rPr lang="es-419"/>
              <a:t> que</a:t>
            </a:r>
            <a:br>
              <a:rPr lang="es-419"/>
            </a:br>
            <a:r>
              <a:rPr lang="es-419">
                <a:solidFill>
                  <a:srgbClr val="FF0000"/>
                </a:solidFill>
              </a:rPr>
              <a:t>no hay</a:t>
            </a:r>
            <a:r>
              <a:rPr lang="es-419">
                <a:solidFill>
                  <a:srgbClr val="FF00FF"/>
                </a:solidFill>
              </a:rPr>
              <a:t> </a:t>
            </a:r>
            <a:r>
              <a:rPr lang="es-419"/>
              <a:t>incertidumbre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trabaja </a:t>
            </a:r>
            <a:r>
              <a:rPr lang="es-419"/>
              <a:t>con recursos idealizados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quejándose </a:t>
            </a:r>
            <a:r>
              <a:rPr lang="es-419"/>
              <a:t>de l</a:t>
            </a:r>
            <a:r>
              <a:rPr lang="es-419"/>
              <a:t>o que aún falta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1244000"/>
            <a:ext cx="8520600" cy="26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FF"/>
                </a:solidFill>
              </a:rPr>
              <a:t>Agile </a:t>
            </a:r>
            <a:r>
              <a:rPr lang="es-419"/>
              <a:t>no es ir más rápido</a:t>
            </a:r>
            <a:br>
              <a:rPr lang="es-419"/>
            </a:br>
            <a:r>
              <a:rPr lang="es-419"/>
              <a:t>es </a:t>
            </a:r>
            <a:r>
              <a:rPr lang="es-419">
                <a:solidFill>
                  <a:srgbClr val="FF00FF"/>
                </a:solidFill>
              </a:rPr>
              <a:t>manejar </a:t>
            </a:r>
            <a:r>
              <a:rPr lang="es-419"/>
              <a:t>la incertidumbre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FF"/>
                </a:solidFill>
              </a:rPr>
              <a:t>trabajar </a:t>
            </a:r>
            <a:r>
              <a:rPr lang="es-419"/>
              <a:t>con lo que se tiene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FF"/>
                </a:solidFill>
              </a:rPr>
              <a:t>mejorando </a:t>
            </a:r>
            <a:r>
              <a:rPr lang="es-419"/>
              <a:t>lo que ya existe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